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2" r:id="rId5"/>
    <p:sldId id="259" r:id="rId6"/>
    <p:sldId id="264" r:id="rId7"/>
    <p:sldId id="266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2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0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D05955-3131-475F-B79D-A24E19881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FCC44A-4E11-45F9-83DC-B90FE2075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08A995-F234-40C3-89FD-1675B8E9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8886DB-93E1-455D-A1EB-65C572EA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0848D3-92D0-4F10-AD09-3D0BE772D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19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8DD67-B764-44F4-BAE3-BBB13C014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5A5C71-5309-4F64-842C-66A241B8A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D59AA0-DF49-4B33-A692-6C44A4F7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CA02F4-9418-499E-A87F-5C7C9A19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FC73D2-25DF-4923-8FB3-82A9CFC3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2252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B9385B-6FEC-4CA7-A1C9-5B87FE45C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76074-FF2B-404A-AE24-CE0EBC3D4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9362FB-48E7-4BC3-99BA-0847156D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19BC53-D4D9-40F2-B067-A0EAD43C1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AF428-EC27-4B78-A602-094AE657E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241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986ACB-0995-430B-84B2-D049FDF3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0CA53-5D38-411A-A3A0-92C8A17FB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4F6C48-93A4-47A6-A3D2-584F9C67C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C8F86F-8075-4163-8479-DFBED94B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E87E0C-1C7E-474C-93BC-621D7984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337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A69769-1F99-451C-8CBF-DF1D7D54C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057175-F905-4EEC-90DB-DD2B8B629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A7E8BC-A99D-40C8-AAD7-371136849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3F3BC7-CD1B-4967-8585-C20D15AE8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E6C228-5EBF-474B-872F-20639AA0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81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C856C1-A4D8-4A44-AA38-B2E502EC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77C8BE-935B-405B-9B13-4C97BAAB1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E43C24-23BC-46E2-BA1D-073CDDBBE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252161-7B82-4BA9-901F-34FA7C50A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89AAFC-8D83-4039-859F-FF8B0221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408C9B-6C4A-4DE9-9773-CFBCD453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82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F380B-98BA-4F0C-87CD-9CD40F5ED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08A65C-30E7-452F-951C-464CC3467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F0058F-C9EF-4BF2-A948-B7B302C85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AA4CA2-DB2B-4753-885B-5D90F2DBC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FB4420-F65C-4D46-A277-3B70B70DF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6D088E7-A3DA-4352-BF6F-B76C47E9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63F91D-4ECF-46FE-B4A9-A7D60449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3DEDD1A-1FFA-4209-8FAD-336C8D66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00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3A2F06-ABEA-4D2F-88C4-3085E3D9A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BC51C8F-863A-4AB9-8111-160F20B7B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54E07E-9380-4DCF-AA41-CC0A8A9C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244A7F2-75C1-4D2A-8023-439B69AA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831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08CAE13-AD9E-427E-B339-7AF16E09E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9A8F341-DFF3-437A-8FA0-08DAC65DF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F95847-27BB-4C06-8A99-4C197E7A9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26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83122-3792-4F3D-A744-FECD92368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7CEC8A-1895-4ACA-906D-C8C4D527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B4F131-69B1-432E-ADE8-4DDEFA236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7F913A-745B-497D-8942-660B8A35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5ADB17-CDDF-4810-B8A6-D3B7D1A16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DB695A8-CDE4-4863-9B72-A927E5370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212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F3C3-1C5C-4FD0-A28D-4CEA65BE2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DEC9667-48B9-4502-9781-B2A17D855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7334E69-8BD6-4DAE-8E82-920AE4F86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900116-D8D1-431A-9D6F-5FF6EFA5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34E090-BB54-456F-849F-7E267298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60C0DD-B34F-421E-BB73-C045FD64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91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DF4A9A-D3E7-4848-A91D-F2AC4461D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A7DBDF0-BA6F-4830-A357-AA8507164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526701-EBEE-4589-AD10-371C6C637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4606E-F9AF-4B63-B3FE-6DC20AC0117F}" type="datetimeFigureOut">
              <a:rPr lang="ru-RU" smtClean="0"/>
              <a:t>14.11.2021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686744-A8AA-431F-AEA5-744D877AE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BFD198-8350-4C05-83E2-43E814C2B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373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6E02B-02EA-4B5E-9FF6-9AD4783513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49A129-B656-41FC-BEA3-9623FC5FF8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Nebula - 25168">
            <a:hlinkClick r:id="" action="ppaction://media"/>
            <a:extLst>
              <a:ext uri="{FF2B5EF4-FFF2-40B4-BE49-F238E27FC236}">
                <a16:creationId xmlns:a16="http://schemas.microsoft.com/office/drawing/2014/main" id="{6721A575-D9F7-47A6-A229-10E24209D7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45327F-682D-4B6F-9A4B-B9C2728CD360}"/>
              </a:ext>
            </a:extLst>
          </p:cNvPr>
          <p:cNvSpPr txBox="1"/>
          <p:nvPr/>
        </p:nvSpPr>
        <p:spPr>
          <a:xfrm>
            <a:off x="0" y="1967061"/>
            <a:ext cx="1212242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b="1" dirty="0">
                <a:solidFill>
                  <a:srgbClr val="F2B4E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Интерактивная модель </a:t>
            </a:r>
          </a:p>
          <a:p>
            <a:pPr algn="ctr"/>
            <a:r>
              <a:rPr lang="ru-RU" sz="9600" b="1" dirty="0">
                <a:solidFill>
                  <a:srgbClr val="F2B4E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Солнечной Системы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10327D-F08E-4B9B-97FB-CF6018880CD4}"/>
              </a:ext>
            </a:extLst>
          </p:cNvPr>
          <p:cNvSpPr txBox="1"/>
          <p:nvPr/>
        </p:nvSpPr>
        <p:spPr>
          <a:xfrm>
            <a:off x="0" y="5967581"/>
            <a:ext cx="3542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2B4E3"/>
                </a:solidFill>
              </a:rPr>
              <a:t>Проект подготовил: </a:t>
            </a:r>
          </a:p>
          <a:p>
            <a:r>
              <a:rPr lang="ru-RU" dirty="0">
                <a:solidFill>
                  <a:srgbClr val="F2B4E3"/>
                </a:solidFill>
              </a:rPr>
              <a:t>Бабаев Руслан </a:t>
            </a:r>
            <a:r>
              <a:rPr lang="ru-RU" dirty="0" err="1">
                <a:solidFill>
                  <a:srgbClr val="F2B4E3"/>
                </a:solidFill>
              </a:rPr>
              <a:t>Сагибович</a:t>
            </a:r>
            <a:endParaRPr lang="ru-RU" dirty="0">
              <a:solidFill>
                <a:srgbClr val="F2B4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71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D9F1F-ACF6-4AAD-A683-978155CF4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122363"/>
            <a:ext cx="4005246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/>
              <a:t>Идея и задачи</a:t>
            </a:r>
            <a:endParaRPr lang="en-US" sz="3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5E2DAC-2D2D-1147-B5E7-B8600FF9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826852"/>
            <a:ext cx="5473959" cy="5350111"/>
          </a:xfrm>
        </p:spPr>
        <p:txBody>
          <a:bodyPr anchor="ctr"/>
          <a:lstStyle/>
          <a:p>
            <a:r>
              <a:rPr lang="ru-RU" dirty="0"/>
              <a:t>Создать интерактивную модель солнечной системы, в которой можно передвигать планеты по орбите и получать о каждой планете основную информацию (с использованием библиотеки </a:t>
            </a:r>
            <a:r>
              <a:rPr lang="en-US" dirty="0" err="1"/>
              <a:t>PyQT</a:t>
            </a:r>
            <a:r>
              <a:rPr lang="ru-RU" dirty="0"/>
              <a:t>5)</a:t>
            </a:r>
          </a:p>
          <a:p>
            <a:endParaRPr lang="ru-RU" dirty="0"/>
          </a:p>
          <a:p>
            <a:r>
              <a:rPr lang="ru-RU" dirty="0"/>
              <a:t>Получение и структурирование знаний  о Солнечной системе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401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C9532-A426-4886-8801-4906B9B3D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52" y="1588012"/>
            <a:ext cx="4028490" cy="368197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Реализация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l="56801" t="24054" r="13780" b="19278"/>
          <a:stretch/>
        </p:blipFill>
        <p:spPr>
          <a:xfrm>
            <a:off x="6617690" y="3705045"/>
            <a:ext cx="3984175" cy="274770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55011" t="13681" r="12223" b="9602"/>
          <a:stretch/>
        </p:blipFill>
        <p:spPr>
          <a:xfrm>
            <a:off x="6617690" y="127510"/>
            <a:ext cx="3984174" cy="33398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10798" y="3467344"/>
            <a:ext cx="1197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Главное окно</a:t>
            </a:r>
            <a:endParaRPr lang="ru-RU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7255879" y="6482341"/>
            <a:ext cx="2707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Окно с информацией об объекте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14194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человек, мужчина, внутренний, смотрит&#10;&#10;Автоматически созданное описание">
            <a:extLst>
              <a:ext uri="{FF2B5EF4-FFF2-40B4-BE49-F238E27FC236}">
                <a16:creationId xmlns:a16="http://schemas.microsoft.com/office/drawing/2014/main" id="{9673E993-7602-4114-B61E-10FE1FAE9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" r="9089" b="2804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4508F6-C9EF-4A2E-83C1-047E3E415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122363"/>
            <a:ext cx="457200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ru-RU" sz="2800" dirty="0"/>
              <a:t>Галилео Галилей</a:t>
            </a:r>
            <a:br>
              <a:rPr lang="ru-RU" sz="2800" dirty="0"/>
            </a:br>
            <a:r>
              <a:rPr lang="ru-RU" sz="2800" dirty="0"/>
              <a:t>1564 – 1642 гг.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C71B66-4713-044E-B805-D1AEBB27D3B8}"/>
              </a:ext>
            </a:extLst>
          </p:cNvPr>
          <p:cNvSpPr txBox="1"/>
          <p:nvPr/>
        </p:nvSpPr>
        <p:spPr>
          <a:xfrm>
            <a:off x="640855" y="1397671"/>
            <a:ext cx="4028751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000" b="1" dirty="0"/>
              <a:t>«</a:t>
            </a:r>
            <a:r>
              <a:rPr lang="en-US" sz="4000" b="1" dirty="0" err="1"/>
              <a:t>Eppur</a:t>
            </a:r>
            <a:r>
              <a:rPr lang="en-US" sz="4000" b="1" dirty="0"/>
              <a:t> </a:t>
            </a:r>
            <a:r>
              <a:rPr lang="en-US" sz="4000" b="1" dirty="0" err="1"/>
              <a:t>si</a:t>
            </a:r>
            <a:r>
              <a:rPr lang="en-US" sz="4000" b="1" dirty="0"/>
              <a:t> </a:t>
            </a:r>
            <a:r>
              <a:rPr lang="en-US" sz="4000" b="1" dirty="0" err="1"/>
              <a:t>muove</a:t>
            </a:r>
            <a:r>
              <a:rPr lang="en-US" sz="4000" b="1" dirty="0"/>
              <a:t>!</a:t>
            </a:r>
            <a:r>
              <a:rPr lang="ru-RU" sz="4000" b="1" dirty="0"/>
              <a:t> И все-таки она вертится!»</a:t>
            </a:r>
          </a:p>
        </p:txBody>
      </p:sp>
    </p:spTree>
    <p:extLst>
      <p:ext uri="{BB962C8B-B14F-4D97-AF65-F5344CB8AC3E}">
        <p14:creationId xmlns:p14="http://schemas.microsoft.com/office/powerpoint/2010/main" val="838949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BDF75-BC1C-46D2-AB75-EFA88279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3673596"/>
            <a:ext cx="60960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500" dirty="0">
                <a:latin typeface="Gotham pro" panose="02000503040000020004" pitchFamily="50" charset="0"/>
                <a:cs typeface="Gotham pro" panose="02000503040000020004" pitchFamily="50" charset="0"/>
              </a:rPr>
              <a:t>Реализация</a:t>
            </a:r>
            <a:endParaRPr lang="en-US" sz="4500" dirty="0">
              <a:latin typeface="Gotham pro" panose="02000503040000020004" pitchFamily="50" charset="0"/>
              <a:cs typeface="Gotham pro" panose="02000503040000020004" pitchFamily="50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EEF6DD3-2A14-ED47-BBEF-C0A989DDC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17" y="295290"/>
            <a:ext cx="6740182" cy="6267420"/>
          </a:xfrm>
        </p:spPr>
        <p:txBody>
          <a:bodyPr anchor="ctr"/>
          <a:lstStyle/>
          <a:p>
            <a:r>
              <a:rPr lang="en-US" b="1" dirty="0">
                <a:solidFill>
                  <a:schemeClr val="bg1"/>
                </a:solidFill>
              </a:rPr>
              <a:t>Python-</a:t>
            </a:r>
            <a:r>
              <a:rPr lang="ru-RU" b="1" dirty="0">
                <a:solidFill>
                  <a:schemeClr val="bg1"/>
                </a:solidFill>
              </a:rPr>
              <a:t>файлы: </a:t>
            </a:r>
            <a:r>
              <a:rPr lang="en-US" dirty="0" err="1">
                <a:solidFill>
                  <a:schemeClr val="bg1"/>
                </a:solidFill>
              </a:rPr>
              <a:t>main.py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solar_objects.py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main_window.py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solar_object_info.py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Uic</a:t>
            </a:r>
            <a:r>
              <a:rPr lang="ru-RU" b="1" dirty="0">
                <a:solidFill>
                  <a:schemeClr val="bg1"/>
                </a:solidFill>
              </a:rPr>
              <a:t>-файлы: </a:t>
            </a:r>
            <a:r>
              <a:rPr lang="en-US" dirty="0" err="1">
                <a:solidFill>
                  <a:schemeClr val="bg1"/>
                </a:solidFill>
              </a:rPr>
              <a:t>main_window.ui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space_object_ui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База данных: </a:t>
            </a:r>
            <a:r>
              <a:rPr lang="en-US" dirty="0" err="1">
                <a:solidFill>
                  <a:schemeClr val="bg1"/>
                </a:solidFill>
              </a:rPr>
              <a:t>solar_objects_db.db</a:t>
            </a:r>
            <a:endParaRPr lang="en-US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QPropertyAnimation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QPainterPath</a:t>
            </a:r>
            <a:endParaRPr lang="ru-RU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0949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B8EA84-6DDA-4F96-B9E1-DE42EF62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800" dirty="0"/>
              <a:t>Заключение</a:t>
            </a:r>
            <a:endParaRPr lang="en-US" sz="4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322DAA-8190-694D-BFFC-00D554FE1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625682"/>
            <a:ext cx="5614971" cy="6068415"/>
          </a:xfrm>
        </p:spPr>
        <p:txBody>
          <a:bodyPr anchor="ctr"/>
          <a:lstStyle/>
          <a:p>
            <a:r>
              <a:rPr lang="ru-RU" dirty="0"/>
              <a:t>С помощью библиотеки </a:t>
            </a:r>
            <a:r>
              <a:rPr lang="en-US" dirty="0"/>
              <a:t>PyQT5 </a:t>
            </a:r>
            <a:r>
              <a:rPr lang="ru-RU" dirty="0"/>
              <a:t>создана </a:t>
            </a:r>
            <a:r>
              <a:rPr lang="ru-RU" b="1" dirty="0"/>
              <a:t>интерактивная модель Солнечной системы</a:t>
            </a:r>
          </a:p>
          <a:p>
            <a:endParaRPr lang="ru-RU" dirty="0"/>
          </a:p>
          <a:p>
            <a:r>
              <a:rPr lang="ru-RU" b="1" dirty="0"/>
              <a:t>Идеи для улучшения</a:t>
            </a:r>
            <a:r>
              <a:rPr lang="ru-RU" dirty="0"/>
              <a:t>: более точная реализация движения планет и более подробная информация о них, более детальная реализация объектов Солнечной системы на главном окне и т.д.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0772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ight - 1099">
            <a:hlinkClick r:id="" action="ppaction://media"/>
            <a:extLst>
              <a:ext uri="{FF2B5EF4-FFF2-40B4-BE49-F238E27FC236}">
                <a16:creationId xmlns:a16="http://schemas.microsoft.com/office/drawing/2014/main" id="{ED8D5364-5819-4086-AA73-57B2A29F14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EBA5F4-60D0-4B29-B887-896E61F7A276}"/>
              </a:ext>
            </a:extLst>
          </p:cNvPr>
          <p:cNvSpPr txBox="1"/>
          <p:nvPr/>
        </p:nvSpPr>
        <p:spPr>
          <a:xfrm>
            <a:off x="7543800" y="2285999"/>
            <a:ext cx="381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 black" panose="02000903040000020004" pitchFamily="50" charset="0"/>
                <a:cs typeface="Gotham pro black" panose="02000903040000020004" pitchFamily="50" charset="0"/>
              </a:rPr>
              <a:t>Спасибо за внимание</a:t>
            </a:r>
          </a:p>
        </p:txBody>
      </p:sp>
      <p:sp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688168A3-C1CA-43BF-8158-68671BBC3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844985" y="3149964"/>
                </a:moveTo>
                <a:lnTo>
                  <a:pt x="6926138" y="3149964"/>
                </a:lnTo>
                <a:cubicBezTo>
                  <a:pt x="6952226" y="3150387"/>
                  <a:pt x="6971576" y="3155683"/>
                  <a:pt x="6984188" y="3165853"/>
                </a:cubicBezTo>
                <a:cubicBezTo>
                  <a:pt x="6996799" y="3176022"/>
                  <a:pt x="7003071" y="3188528"/>
                  <a:pt x="7003005" y="3203370"/>
                </a:cubicBezTo>
                <a:cubicBezTo>
                  <a:pt x="7002894" y="3220127"/>
                  <a:pt x="6996443" y="3233344"/>
                  <a:pt x="6983652" y="3243024"/>
                </a:cubicBezTo>
                <a:cubicBezTo>
                  <a:pt x="6970862" y="3252704"/>
                  <a:pt x="6952400" y="3257644"/>
                  <a:pt x="6928265" y="3257844"/>
                </a:cubicBezTo>
                <a:lnTo>
                  <a:pt x="6844985" y="3257844"/>
                </a:lnTo>
                <a:close/>
                <a:moveTo>
                  <a:pt x="9707284" y="3138229"/>
                </a:moveTo>
                <a:cubicBezTo>
                  <a:pt x="9722386" y="3138319"/>
                  <a:pt x="9736755" y="3139742"/>
                  <a:pt x="9750388" y="3142501"/>
                </a:cubicBezTo>
                <a:cubicBezTo>
                  <a:pt x="9764022" y="3145259"/>
                  <a:pt x="9775989" y="3148819"/>
                  <a:pt x="9786285" y="3153179"/>
                </a:cubicBezTo>
                <a:lnTo>
                  <a:pt x="9786285" y="3179875"/>
                </a:lnTo>
                <a:cubicBezTo>
                  <a:pt x="9785773" y="3209063"/>
                  <a:pt x="9776388" y="3232111"/>
                  <a:pt x="9758127" y="3249018"/>
                </a:cubicBezTo>
                <a:cubicBezTo>
                  <a:pt x="9739868" y="3265926"/>
                  <a:pt x="9715802" y="3274557"/>
                  <a:pt x="9685931" y="3274913"/>
                </a:cubicBezTo>
                <a:cubicBezTo>
                  <a:pt x="9664733" y="3274758"/>
                  <a:pt x="9647606" y="3269196"/>
                  <a:pt x="9634549" y="3258228"/>
                </a:cubicBezTo>
                <a:cubicBezTo>
                  <a:pt x="9621493" y="3247261"/>
                  <a:pt x="9614776" y="3231821"/>
                  <a:pt x="9614398" y="3211911"/>
                </a:cubicBezTo>
                <a:cubicBezTo>
                  <a:pt x="9614598" y="3189219"/>
                  <a:pt x="9622739" y="3171333"/>
                  <a:pt x="9638821" y="3158252"/>
                </a:cubicBezTo>
                <a:cubicBezTo>
                  <a:pt x="9654902" y="3145170"/>
                  <a:pt x="9677723" y="3138497"/>
                  <a:pt x="9707284" y="3138229"/>
                </a:cubicBezTo>
                <a:close/>
                <a:moveTo>
                  <a:pt x="5973484" y="3138229"/>
                </a:moveTo>
                <a:cubicBezTo>
                  <a:pt x="5988586" y="3138319"/>
                  <a:pt x="6002955" y="3139742"/>
                  <a:pt x="6016588" y="3142501"/>
                </a:cubicBezTo>
                <a:cubicBezTo>
                  <a:pt x="6030223" y="3145259"/>
                  <a:pt x="6042188" y="3148819"/>
                  <a:pt x="6052485" y="3153179"/>
                </a:cubicBezTo>
                <a:lnTo>
                  <a:pt x="6052485" y="3179875"/>
                </a:lnTo>
                <a:cubicBezTo>
                  <a:pt x="6051974" y="3209063"/>
                  <a:pt x="6042588" y="3232111"/>
                  <a:pt x="6024328" y="3249018"/>
                </a:cubicBezTo>
                <a:cubicBezTo>
                  <a:pt x="6006068" y="3265926"/>
                  <a:pt x="5982002" y="3274557"/>
                  <a:pt x="5952130" y="3274913"/>
                </a:cubicBezTo>
                <a:cubicBezTo>
                  <a:pt x="5930933" y="3274758"/>
                  <a:pt x="5913806" y="3269196"/>
                  <a:pt x="5900750" y="3258228"/>
                </a:cubicBezTo>
                <a:cubicBezTo>
                  <a:pt x="5887693" y="3247261"/>
                  <a:pt x="5880976" y="3231821"/>
                  <a:pt x="5880598" y="3211911"/>
                </a:cubicBezTo>
                <a:cubicBezTo>
                  <a:pt x="5880799" y="3189219"/>
                  <a:pt x="5888939" y="3171333"/>
                  <a:pt x="5905020" y="3158252"/>
                </a:cubicBezTo>
                <a:cubicBezTo>
                  <a:pt x="5921102" y="3145170"/>
                  <a:pt x="5943923" y="3138497"/>
                  <a:pt x="5973484" y="3138229"/>
                </a:cubicBezTo>
                <a:close/>
                <a:moveTo>
                  <a:pt x="1772959" y="3138229"/>
                </a:moveTo>
                <a:cubicBezTo>
                  <a:pt x="1788061" y="3138319"/>
                  <a:pt x="1802430" y="3139742"/>
                  <a:pt x="1816064" y="3142501"/>
                </a:cubicBezTo>
                <a:cubicBezTo>
                  <a:pt x="1829699" y="3145259"/>
                  <a:pt x="1841664" y="3148819"/>
                  <a:pt x="1851960" y="3153179"/>
                </a:cubicBezTo>
                <a:lnTo>
                  <a:pt x="1851960" y="3179875"/>
                </a:lnTo>
                <a:cubicBezTo>
                  <a:pt x="1851449" y="3209063"/>
                  <a:pt x="1842063" y="3232111"/>
                  <a:pt x="1823803" y="3249018"/>
                </a:cubicBezTo>
                <a:cubicBezTo>
                  <a:pt x="1805543" y="3265926"/>
                  <a:pt x="1781477" y="3274557"/>
                  <a:pt x="1751606" y="3274913"/>
                </a:cubicBezTo>
                <a:cubicBezTo>
                  <a:pt x="1730408" y="3274758"/>
                  <a:pt x="1713282" y="3269196"/>
                  <a:pt x="1700225" y="3258228"/>
                </a:cubicBezTo>
                <a:cubicBezTo>
                  <a:pt x="1687169" y="3247261"/>
                  <a:pt x="1680452" y="3231821"/>
                  <a:pt x="1680073" y="3211911"/>
                </a:cubicBezTo>
                <a:cubicBezTo>
                  <a:pt x="1680274" y="3189219"/>
                  <a:pt x="1688415" y="3171333"/>
                  <a:pt x="1704496" y="3158252"/>
                </a:cubicBezTo>
                <a:cubicBezTo>
                  <a:pt x="1720577" y="3145170"/>
                  <a:pt x="1743398" y="3138497"/>
                  <a:pt x="1772959" y="3138229"/>
                </a:cubicBezTo>
                <a:close/>
                <a:moveTo>
                  <a:pt x="3752398" y="2992078"/>
                </a:moveTo>
                <a:cubicBezTo>
                  <a:pt x="3785556" y="2992990"/>
                  <a:pt x="3812375" y="3004775"/>
                  <a:pt x="3832856" y="3027435"/>
                </a:cubicBezTo>
                <a:cubicBezTo>
                  <a:pt x="3853338" y="3050094"/>
                  <a:pt x="3863879" y="3078158"/>
                  <a:pt x="3864480" y="3111625"/>
                </a:cubicBezTo>
                <a:cubicBezTo>
                  <a:pt x="3864102" y="3145560"/>
                  <a:pt x="3854183" y="3173757"/>
                  <a:pt x="3834724" y="3196217"/>
                </a:cubicBezTo>
                <a:cubicBezTo>
                  <a:pt x="3815266" y="3218677"/>
                  <a:pt x="3788535" y="3230329"/>
                  <a:pt x="3754533" y="3231174"/>
                </a:cubicBezTo>
                <a:cubicBezTo>
                  <a:pt x="3721376" y="3230263"/>
                  <a:pt x="3694556" y="3218477"/>
                  <a:pt x="3674075" y="3195817"/>
                </a:cubicBezTo>
                <a:cubicBezTo>
                  <a:pt x="3653593" y="3173157"/>
                  <a:pt x="3643052" y="3145093"/>
                  <a:pt x="3642453" y="3111625"/>
                </a:cubicBezTo>
                <a:cubicBezTo>
                  <a:pt x="3642830" y="3077691"/>
                  <a:pt x="3652748" y="3049494"/>
                  <a:pt x="3672207" y="3027035"/>
                </a:cubicBezTo>
                <a:cubicBezTo>
                  <a:pt x="3691665" y="3004575"/>
                  <a:pt x="3718395" y="2992923"/>
                  <a:pt x="3752398" y="2992078"/>
                </a:cubicBezTo>
                <a:close/>
                <a:moveTo>
                  <a:pt x="4437056" y="2970742"/>
                </a:moveTo>
                <a:cubicBezTo>
                  <a:pt x="4473458" y="2971765"/>
                  <a:pt x="4502855" y="2984662"/>
                  <a:pt x="4525248" y="3009433"/>
                </a:cubicBezTo>
                <a:cubicBezTo>
                  <a:pt x="4547641" y="3034204"/>
                  <a:pt x="4559160" y="3064712"/>
                  <a:pt x="4559805" y="3100957"/>
                </a:cubicBezTo>
                <a:cubicBezTo>
                  <a:pt x="4559382" y="3137670"/>
                  <a:pt x="4548486" y="3168312"/>
                  <a:pt x="4527116" y="3192883"/>
                </a:cubicBezTo>
                <a:cubicBezTo>
                  <a:pt x="4505746" y="3217455"/>
                  <a:pt x="4476438" y="3230218"/>
                  <a:pt x="4439191" y="3231174"/>
                </a:cubicBezTo>
                <a:cubicBezTo>
                  <a:pt x="4402788" y="3230152"/>
                  <a:pt x="4373391" y="3217254"/>
                  <a:pt x="4350998" y="3192483"/>
                </a:cubicBezTo>
                <a:cubicBezTo>
                  <a:pt x="4328605" y="3167712"/>
                  <a:pt x="4317086" y="3137203"/>
                  <a:pt x="4316441" y="3100957"/>
                </a:cubicBezTo>
                <a:cubicBezTo>
                  <a:pt x="4316863" y="3064245"/>
                  <a:pt x="4327760" y="3033603"/>
                  <a:pt x="4349130" y="3009032"/>
                </a:cubicBezTo>
                <a:cubicBezTo>
                  <a:pt x="4370500" y="2984461"/>
                  <a:pt x="4399809" y="2971698"/>
                  <a:pt x="4437056" y="2970742"/>
                </a:cubicBezTo>
                <a:close/>
                <a:moveTo>
                  <a:pt x="11717128" y="2948339"/>
                </a:moveTo>
                <a:cubicBezTo>
                  <a:pt x="11745108" y="2948695"/>
                  <a:pt x="11767822" y="2958131"/>
                  <a:pt x="11785269" y="2976645"/>
                </a:cubicBezTo>
                <a:cubicBezTo>
                  <a:pt x="11802715" y="2995160"/>
                  <a:pt x="11813427" y="3020618"/>
                  <a:pt x="11817406" y="3053019"/>
                </a:cubicBezTo>
                <a:lnTo>
                  <a:pt x="11616848" y="3053019"/>
                </a:lnTo>
                <a:cubicBezTo>
                  <a:pt x="11622360" y="3021085"/>
                  <a:pt x="11633738" y="2995761"/>
                  <a:pt x="11650985" y="2977046"/>
                </a:cubicBezTo>
                <a:cubicBezTo>
                  <a:pt x="11668233" y="2958331"/>
                  <a:pt x="11690279" y="2948762"/>
                  <a:pt x="11717128" y="2948339"/>
                </a:cubicBezTo>
                <a:close/>
                <a:moveTo>
                  <a:pt x="6844985" y="2940871"/>
                </a:moveTo>
                <a:lnTo>
                  <a:pt x="6916520" y="2940871"/>
                </a:lnTo>
                <a:cubicBezTo>
                  <a:pt x="6939037" y="2941116"/>
                  <a:pt x="6956214" y="2945701"/>
                  <a:pt x="6968050" y="2954625"/>
                </a:cubicBezTo>
                <a:cubicBezTo>
                  <a:pt x="6979884" y="2963549"/>
                  <a:pt x="6985847" y="2975344"/>
                  <a:pt x="6985936" y="2990010"/>
                </a:cubicBezTo>
                <a:cubicBezTo>
                  <a:pt x="6985846" y="3005699"/>
                  <a:pt x="6979618" y="3018117"/>
                  <a:pt x="6967249" y="3027264"/>
                </a:cubicBezTo>
                <a:cubicBezTo>
                  <a:pt x="6954880" y="3036410"/>
                  <a:pt x="6936906" y="3041084"/>
                  <a:pt x="6913325" y="3041284"/>
                </a:cubicBezTo>
                <a:lnTo>
                  <a:pt x="6844985" y="3041284"/>
                </a:lnTo>
                <a:close/>
                <a:moveTo>
                  <a:pt x="10762560" y="2811922"/>
                </a:moveTo>
                <a:lnTo>
                  <a:pt x="10762560" y="3388928"/>
                </a:lnTo>
                <a:lnTo>
                  <a:pt x="10949122" y="3388928"/>
                </a:lnTo>
                <a:lnTo>
                  <a:pt x="11141274" y="3099891"/>
                </a:lnTo>
                <a:lnTo>
                  <a:pt x="11141274" y="3388928"/>
                </a:lnTo>
                <a:lnTo>
                  <a:pt x="11337432" y="3388928"/>
                </a:lnTo>
                <a:lnTo>
                  <a:pt x="11337432" y="2811922"/>
                </a:lnTo>
                <a:lnTo>
                  <a:pt x="11150869" y="2811922"/>
                </a:lnTo>
                <a:lnTo>
                  <a:pt x="10958718" y="3100957"/>
                </a:lnTo>
                <a:lnTo>
                  <a:pt x="10958718" y="2811922"/>
                </a:lnTo>
                <a:close/>
                <a:moveTo>
                  <a:pt x="10086285" y="2811922"/>
                </a:moveTo>
                <a:lnTo>
                  <a:pt x="10086285" y="3388928"/>
                </a:lnTo>
                <a:lnTo>
                  <a:pt x="10288845" y="3388928"/>
                </a:lnTo>
                <a:lnTo>
                  <a:pt x="10288845" y="3179835"/>
                </a:lnTo>
                <a:lnTo>
                  <a:pt x="10455399" y="3179835"/>
                </a:lnTo>
                <a:lnTo>
                  <a:pt x="10455399" y="3388928"/>
                </a:lnTo>
                <a:lnTo>
                  <a:pt x="10657957" y="3388928"/>
                </a:lnTo>
                <a:lnTo>
                  <a:pt x="10657957" y="2811922"/>
                </a:lnTo>
                <a:lnTo>
                  <a:pt x="10455399" y="2811922"/>
                </a:lnTo>
                <a:lnTo>
                  <a:pt x="10455399" y="3016748"/>
                </a:lnTo>
                <a:lnTo>
                  <a:pt x="10288845" y="3016748"/>
                </a:lnTo>
                <a:lnTo>
                  <a:pt x="10288845" y="2811922"/>
                </a:lnTo>
                <a:close/>
                <a:moveTo>
                  <a:pt x="8657535" y="2811922"/>
                </a:moveTo>
                <a:lnTo>
                  <a:pt x="8657535" y="3388928"/>
                </a:lnTo>
                <a:lnTo>
                  <a:pt x="8856893" y="3388928"/>
                </a:lnTo>
                <a:lnTo>
                  <a:pt x="8856893" y="3108423"/>
                </a:lnTo>
                <a:lnTo>
                  <a:pt x="8993511" y="3300403"/>
                </a:lnTo>
                <a:lnTo>
                  <a:pt x="9134395" y="3104157"/>
                </a:lnTo>
                <a:lnTo>
                  <a:pt x="9134395" y="3388928"/>
                </a:lnTo>
                <a:lnTo>
                  <a:pt x="9336954" y="3388928"/>
                </a:lnTo>
                <a:lnTo>
                  <a:pt x="9336954" y="2811922"/>
                </a:lnTo>
                <a:lnTo>
                  <a:pt x="9131195" y="2811922"/>
                </a:lnTo>
                <a:lnTo>
                  <a:pt x="8996713" y="3011367"/>
                </a:lnTo>
                <a:lnTo>
                  <a:pt x="8863298" y="2811922"/>
                </a:lnTo>
                <a:close/>
                <a:moveTo>
                  <a:pt x="7971735" y="2811922"/>
                </a:moveTo>
                <a:lnTo>
                  <a:pt x="7971735" y="3388928"/>
                </a:lnTo>
                <a:lnTo>
                  <a:pt x="8158297" y="3388928"/>
                </a:lnTo>
                <a:lnTo>
                  <a:pt x="8350449" y="3099891"/>
                </a:lnTo>
                <a:lnTo>
                  <a:pt x="8350449" y="3388928"/>
                </a:lnTo>
                <a:lnTo>
                  <a:pt x="8546607" y="3388928"/>
                </a:lnTo>
                <a:lnTo>
                  <a:pt x="8546607" y="2811922"/>
                </a:lnTo>
                <a:lnTo>
                  <a:pt x="8360044" y="2811922"/>
                </a:lnTo>
                <a:lnTo>
                  <a:pt x="8167894" y="3100957"/>
                </a:lnTo>
                <a:lnTo>
                  <a:pt x="8167894" y="2811922"/>
                </a:lnTo>
                <a:close/>
                <a:moveTo>
                  <a:pt x="7295460" y="2811922"/>
                </a:moveTo>
                <a:lnTo>
                  <a:pt x="7295460" y="3388928"/>
                </a:lnTo>
                <a:lnTo>
                  <a:pt x="7498019" y="3388928"/>
                </a:lnTo>
                <a:lnTo>
                  <a:pt x="7498019" y="3179835"/>
                </a:lnTo>
                <a:lnTo>
                  <a:pt x="7664573" y="3179835"/>
                </a:lnTo>
                <a:lnTo>
                  <a:pt x="7664573" y="3388928"/>
                </a:lnTo>
                <a:lnTo>
                  <a:pt x="7867132" y="3388928"/>
                </a:lnTo>
                <a:lnTo>
                  <a:pt x="7867132" y="2811922"/>
                </a:lnTo>
                <a:lnTo>
                  <a:pt x="7664573" y="2811922"/>
                </a:lnTo>
                <a:lnTo>
                  <a:pt x="7664573" y="3016748"/>
                </a:lnTo>
                <a:lnTo>
                  <a:pt x="7498019" y="3016748"/>
                </a:lnTo>
                <a:lnTo>
                  <a:pt x="7498019" y="2811922"/>
                </a:lnTo>
                <a:close/>
                <a:moveTo>
                  <a:pt x="6647760" y="2811922"/>
                </a:moveTo>
                <a:lnTo>
                  <a:pt x="6647760" y="3388928"/>
                </a:lnTo>
                <a:lnTo>
                  <a:pt x="6986988" y="3388928"/>
                </a:lnTo>
                <a:cubicBezTo>
                  <a:pt x="7056275" y="3388507"/>
                  <a:pt x="7109898" y="3374428"/>
                  <a:pt x="7147858" y="3346691"/>
                </a:cubicBezTo>
                <a:cubicBezTo>
                  <a:pt x="7185818" y="3318954"/>
                  <a:pt x="7205053" y="3280081"/>
                  <a:pt x="7205564" y="3230073"/>
                </a:cubicBezTo>
                <a:cubicBezTo>
                  <a:pt x="7205386" y="3190533"/>
                  <a:pt x="7195880" y="3159621"/>
                  <a:pt x="7177046" y="3137336"/>
                </a:cubicBezTo>
                <a:cubicBezTo>
                  <a:pt x="7158211" y="3115051"/>
                  <a:pt x="7131114" y="3098306"/>
                  <a:pt x="7095755" y="3087100"/>
                </a:cubicBezTo>
                <a:cubicBezTo>
                  <a:pt x="7121868" y="3076136"/>
                  <a:pt x="7143186" y="3060229"/>
                  <a:pt x="7159710" y="3039377"/>
                </a:cubicBezTo>
                <a:cubicBezTo>
                  <a:pt x="7176232" y="3018526"/>
                  <a:pt x="7184760" y="2991388"/>
                  <a:pt x="7185294" y="2957963"/>
                </a:cubicBezTo>
                <a:cubicBezTo>
                  <a:pt x="7185206" y="2937718"/>
                  <a:pt x="7181918" y="2919811"/>
                  <a:pt x="7175432" y="2904243"/>
                </a:cubicBezTo>
                <a:cubicBezTo>
                  <a:pt x="7168947" y="2888676"/>
                  <a:pt x="7159796" y="2875308"/>
                  <a:pt x="7147980" y="2864142"/>
                </a:cubicBezTo>
                <a:cubicBezTo>
                  <a:pt x="7131012" y="2847046"/>
                  <a:pt x="7109513" y="2834080"/>
                  <a:pt x="7083482" y="2825244"/>
                </a:cubicBezTo>
                <a:cubicBezTo>
                  <a:pt x="7057452" y="2816407"/>
                  <a:pt x="7026358" y="2811966"/>
                  <a:pt x="6990200" y="2811922"/>
                </a:cubicBezTo>
                <a:close/>
                <a:moveTo>
                  <a:pt x="2761561" y="2811922"/>
                </a:moveTo>
                <a:lnTo>
                  <a:pt x="2761561" y="3388928"/>
                </a:lnTo>
                <a:lnTo>
                  <a:pt x="2948122" y="3388928"/>
                </a:lnTo>
                <a:lnTo>
                  <a:pt x="3140275" y="3099891"/>
                </a:lnTo>
                <a:lnTo>
                  <a:pt x="3140275" y="3388928"/>
                </a:lnTo>
                <a:lnTo>
                  <a:pt x="3336432" y="3388928"/>
                </a:lnTo>
                <a:lnTo>
                  <a:pt x="3336432" y="2811922"/>
                </a:lnTo>
                <a:lnTo>
                  <a:pt x="3149869" y="2811922"/>
                </a:lnTo>
                <a:lnTo>
                  <a:pt x="2957719" y="3100957"/>
                </a:lnTo>
                <a:lnTo>
                  <a:pt x="2957719" y="2811922"/>
                </a:lnTo>
                <a:close/>
                <a:moveTo>
                  <a:pt x="837511" y="2811922"/>
                </a:moveTo>
                <a:lnTo>
                  <a:pt x="837511" y="3388928"/>
                </a:lnTo>
                <a:lnTo>
                  <a:pt x="1040070" y="3388928"/>
                </a:lnTo>
                <a:lnTo>
                  <a:pt x="1040070" y="2975009"/>
                </a:lnTo>
                <a:lnTo>
                  <a:pt x="1198089" y="2975009"/>
                </a:lnTo>
                <a:lnTo>
                  <a:pt x="1198089" y="3388928"/>
                </a:lnTo>
                <a:lnTo>
                  <a:pt x="1400648" y="3388928"/>
                </a:lnTo>
                <a:lnTo>
                  <a:pt x="1400648" y="2811922"/>
                </a:lnTo>
                <a:close/>
                <a:moveTo>
                  <a:pt x="9701945" y="2803388"/>
                </a:moveTo>
                <a:cubicBezTo>
                  <a:pt x="9652843" y="2803587"/>
                  <a:pt x="9609629" y="2807718"/>
                  <a:pt x="9572304" y="2815778"/>
                </a:cubicBezTo>
                <a:cubicBezTo>
                  <a:pt x="9534977" y="2823839"/>
                  <a:pt x="9500325" y="2834631"/>
                  <a:pt x="9468346" y="2848155"/>
                </a:cubicBezTo>
                <a:lnTo>
                  <a:pt x="9509922" y="2991064"/>
                </a:lnTo>
                <a:cubicBezTo>
                  <a:pt x="9535128" y="2980845"/>
                  <a:pt x="9560406" y="2972965"/>
                  <a:pt x="9585756" y="2967422"/>
                </a:cubicBezTo>
                <a:cubicBezTo>
                  <a:pt x="9611107" y="2961879"/>
                  <a:pt x="9638804" y="2959074"/>
                  <a:pt x="9668848" y="2959007"/>
                </a:cubicBezTo>
                <a:cubicBezTo>
                  <a:pt x="9707750" y="2959186"/>
                  <a:pt x="9736710" y="2967377"/>
                  <a:pt x="9755726" y="2983579"/>
                </a:cubicBezTo>
                <a:cubicBezTo>
                  <a:pt x="9774744" y="2999781"/>
                  <a:pt x="9784219" y="3022922"/>
                  <a:pt x="9784152" y="3053001"/>
                </a:cubicBezTo>
                <a:lnTo>
                  <a:pt x="9784152" y="3062590"/>
                </a:lnTo>
                <a:cubicBezTo>
                  <a:pt x="9767226" y="3056530"/>
                  <a:pt x="9746630" y="3051337"/>
                  <a:pt x="9722363" y="3047009"/>
                </a:cubicBezTo>
                <a:cubicBezTo>
                  <a:pt x="9698097" y="3042681"/>
                  <a:pt x="9672429" y="3040417"/>
                  <a:pt x="9645360" y="3040217"/>
                </a:cubicBezTo>
                <a:cubicBezTo>
                  <a:pt x="9576687" y="3040302"/>
                  <a:pt x="9522082" y="3055580"/>
                  <a:pt x="9481544" y="3086052"/>
                </a:cubicBezTo>
                <a:cubicBezTo>
                  <a:pt x="9441006" y="3116523"/>
                  <a:pt x="9420261" y="3161680"/>
                  <a:pt x="9419307" y="3221521"/>
                </a:cubicBezTo>
                <a:cubicBezTo>
                  <a:pt x="9420529" y="3280363"/>
                  <a:pt x="9439140" y="3325064"/>
                  <a:pt x="9475142" y="3355625"/>
                </a:cubicBezTo>
                <a:cubicBezTo>
                  <a:pt x="9511144" y="3386186"/>
                  <a:pt x="9557207" y="3401554"/>
                  <a:pt x="9613331" y="3401729"/>
                </a:cubicBezTo>
                <a:cubicBezTo>
                  <a:pt x="9651099" y="3401440"/>
                  <a:pt x="9683928" y="3394825"/>
                  <a:pt x="9711821" y="3381881"/>
                </a:cubicBezTo>
                <a:cubicBezTo>
                  <a:pt x="9739713" y="3368937"/>
                  <a:pt x="9763468" y="3351398"/>
                  <a:pt x="9783086" y="3329263"/>
                </a:cubicBezTo>
                <a:lnTo>
                  <a:pt x="9783086" y="3388928"/>
                </a:lnTo>
                <a:lnTo>
                  <a:pt x="9983510" y="3388928"/>
                </a:lnTo>
                <a:lnTo>
                  <a:pt x="9983510" y="3057263"/>
                </a:lnTo>
                <a:cubicBezTo>
                  <a:pt x="9983666" y="3016774"/>
                  <a:pt x="9978824" y="2981370"/>
                  <a:pt x="9968984" y="2951053"/>
                </a:cubicBezTo>
                <a:cubicBezTo>
                  <a:pt x="9959145" y="2920736"/>
                  <a:pt x="9943376" y="2894964"/>
                  <a:pt x="9921677" y="2873736"/>
                </a:cubicBezTo>
                <a:cubicBezTo>
                  <a:pt x="9898936" y="2850753"/>
                  <a:pt x="9869525" y="2833299"/>
                  <a:pt x="9833444" y="2821375"/>
                </a:cubicBezTo>
                <a:cubicBezTo>
                  <a:pt x="9797362" y="2809450"/>
                  <a:pt x="9753530" y="2803454"/>
                  <a:pt x="9701945" y="2803388"/>
                </a:cubicBezTo>
                <a:close/>
                <a:moveTo>
                  <a:pt x="5968145" y="2803388"/>
                </a:moveTo>
                <a:cubicBezTo>
                  <a:pt x="5919043" y="2803587"/>
                  <a:pt x="5875830" y="2807718"/>
                  <a:pt x="5838505" y="2815778"/>
                </a:cubicBezTo>
                <a:cubicBezTo>
                  <a:pt x="5801178" y="2823839"/>
                  <a:pt x="5766525" y="2834631"/>
                  <a:pt x="5734546" y="2848155"/>
                </a:cubicBezTo>
                <a:lnTo>
                  <a:pt x="5776123" y="2991064"/>
                </a:lnTo>
                <a:cubicBezTo>
                  <a:pt x="5801329" y="2980845"/>
                  <a:pt x="5826607" y="2972965"/>
                  <a:pt x="5851957" y="2967422"/>
                </a:cubicBezTo>
                <a:cubicBezTo>
                  <a:pt x="5877307" y="2961879"/>
                  <a:pt x="5905003" y="2959074"/>
                  <a:pt x="5935048" y="2959007"/>
                </a:cubicBezTo>
                <a:cubicBezTo>
                  <a:pt x="5973950" y="2959186"/>
                  <a:pt x="6002910" y="2967377"/>
                  <a:pt x="6021927" y="2983579"/>
                </a:cubicBezTo>
                <a:cubicBezTo>
                  <a:pt x="6040944" y="2999781"/>
                  <a:pt x="6050419" y="3022922"/>
                  <a:pt x="6050352" y="3053001"/>
                </a:cubicBezTo>
                <a:lnTo>
                  <a:pt x="6050352" y="3062590"/>
                </a:lnTo>
                <a:cubicBezTo>
                  <a:pt x="6033426" y="3056530"/>
                  <a:pt x="6012830" y="3051337"/>
                  <a:pt x="5988563" y="3047009"/>
                </a:cubicBezTo>
                <a:cubicBezTo>
                  <a:pt x="5964297" y="3042681"/>
                  <a:pt x="5938629" y="3040417"/>
                  <a:pt x="5911559" y="3040217"/>
                </a:cubicBezTo>
                <a:cubicBezTo>
                  <a:pt x="5842887" y="3040302"/>
                  <a:pt x="5788282" y="3055580"/>
                  <a:pt x="5747744" y="3086052"/>
                </a:cubicBezTo>
                <a:cubicBezTo>
                  <a:pt x="5707207" y="3116523"/>
                  <a:pt x="5686461" y="3161680"/>
                  <a:pt x="5685507" y="3221521"/>
                </a:cubicBezTo>
                <a:cubicBezTo>
                  <a:pt x="5686728" y="3280363"/>
                  <a:pt x="5705340" y="3325064"/>
                  <a:pt x="5741343" y="3355625"/>
                </a:cubicBezTo>
                <a:cubicBezTo>
                  <a:pt x="5777344" y="3386186"/>
                  <a:pt x="5823408" y="3401554"/>
                  <a:pt x="5879531" y="3401729"/>
                </a:cubicBezTo>
                <a:cubicBezTo>
                  <a:pt x="5917299" y="3401440"/>
                  <a:pt x="5950129" y="3394825"/>
                  <a:pt x="5978021" y="3381881"/>
                </a:cubicBezTo>
                <a:cubicBezTo>
                  <a:pt x="6005913" y="3368937"/>
                  <a:pt x="6029668" y="3351398"/>
                  <a:pt x="6049286" y="3329263"/>
                </a:cubicBezTo>
                <a:lnTo>
                  <a:pt x="6049286" y="3388928"/>
                </a:lnTo>
                <a:lnTo>
                  <a:pt x="6249710" y="3388928"/>
                </a:lnTo>
                <a:lnTo>
                  <a:pt x="6249710" y="3057263"/>
                </a:lnTo>
                <a:cubicBezTo>
                  <a:pt x="6249866" y="3016774"/>
                  <a:pt x="6245024" y="2981370"/>
                  <a:pt x="6235185" y="2951053"/>
                </a:cubicBezTo>
                <a:cubicBezTo>
                  <a:pt x="6225346" y="2920736"/>
                  <a:pt x="6209576" y="2894964"/>
                  <a:pt x="6187877" y="2873736"/>
                </a:cubicBezTo>
                <a:cubicBezTo>
                  <a:pt x="6165136" y="2850753"/>
                  <a:pt x="6135725" y="2833299"/>
                  <a:pt x="6099644" y="2821375"/>
                </a:cubicBezTo>
                <a:cubicBezTo>
                  <a:pt x="6063562" y="2809450"/>
                  <a:pt x="6019729" y="2803454"/>
                  <a:pt x="5968145" y="2803388"/>
                </a:cubicBezTo>
                <a:close/>
                <a:moveTo>
                  <a:pt x="1767621" y="2803388"/>
                </a:moveTo>
                <a:cubicBezTo>
                  <a:pt x="1718519" y="2803587"/>
                  <a:pt x="1675305" y="2807718"/>
                  <a:pt x="1637979" y="2815778"/>
                </a:cubicBezTo>
                <a:cubicBezTo>
                  <a:pt x="1600653" y="2823839"/>
                  <a:pt x="1566001" y="2834631"/>
                  <a:pt x="1534021" y="2848155"/>
                </a:cubicBezTo>
                <a:lnTo>
                  <a:pt x="1575598" y="2991064"/>
                </a:lnTo>
                <a:cubicBezTo>
                  <a:pt x="1600804" y="2980845"/>
                  <a:pt x="1626083" y="2972965"/>
                  <a:pt x="1651432" y="2967422"/>
                </a:cubicBezTo>
                <a:cubicBezTo>
                  <a:pt x="1676782" y="2961879"/>
                  <a:pt x="1704479" y="2959074"/>
                  <a:pt x="1734523" y="2959007"/>
                </a:cubicBezTo>
                <a:cubicBezTo>
                  <a:pt x="1773426" y="2959186"/>
                  <a:pt x="1802385" y="2967377"/>
                  <a:pt x="1821403" y="2983579"/>
                </a:cubicBezTo>
                <a:cubicBezTo>
                  <a:pt x="1840420" y="2999781"/>
                  <a:pt x="1849895" y="3022922"/>
                  <a:pt x="1849828" y="3053001"/>
                </a:cubicBezTo>
                <a:lnTo>
                  <a:pt x="1849828" y="3062590"/>
                </a:lnTo>
                <a:cubicBezTo>
                  <a:pt x="1832902" y="3056530"/>
                  <a:pt x="1812306" y="3051337"/>
                  <a:pt x="1788039" y="3047009"/>
                </a:cubicBezTo>
                <a:cubicBezTo>
                  <a:pt x="1763772" y="3042681"/>
                  <a:pt x="1738105" y="3040417"/>
                  <a:pt x="1711035" y="3040217"/>
                </a:cubicBezTo>
                <a:cubicBezTo>
                  <a:pt x="1642363" y="3040302"/>
                  <a:pt x="1587757" y="3055580"/>
                  <a:pt x="1547220" y="3086052"/>
                </a:cubicBezTo>
                <a:cubicBezTo>
                  <a:pt x="1506682" y="3116523"/>
                  <a:pt x="1485936" y="3161680"/>
                  <a:pt x="1484982" y="3221521"/>
                </a:cubicBezTo>
                <a:cubicBezTo>
                  <a:pt x="1486204" y="3280363"/>
                  <a:pt x="1504816" y="3325064"/>
                  <a:pt x="1540818" y="3355625"/>
                </a:cubicBezTo>
                <a:cubicBezTo>
                  <a:pt x="1576820" y="3386186"/>
                  <a:pt x="1622883" y="3401554"/>
                  <a:pt x="1679007" y="3401729"/>
                </a:cubicBezTo>
                <a:cubicBezTo>
                  <a:pt x="1716774" y="3401440"/>
                  <a:pt x="1749604" y="3394825"/>
                  <a:pt x="1777496" y="3381881"/>
                </a:cubicBezTo>
                <a:cubicBezTo>
                  <a:pt x="1805389" y="3368937"/>
                  <a:pt x="1829144" y="3351398"/>
                  <a:pt x="1848762" y="3329263"/>
                </a:cubicBezTo>
                <a:lnTo>
                  <a:pt x="1848762" y="3388928"/>
                </a:lnTo>
                <a:lnTo>
                  <a:pt x="2049186" y="3388928"/>
                </a:lnTo>
                <a:lnTo>
                  <a:pt x="2049186" y="3057263"/>
                </a:lnTo>
                <a:cubicBezTo>
                  <a:pt x="2049342" y="3016774"/>
                  <a:pt x="2044500" y="2981370"/>
                  <a:pt x="2034660" y="2951053"/>
                </a:cubicBezTo>
                <a:cubicBezTo>
                  <a:pt x="2024821" y="2920736"/>
                  <a:pt x="2009052" y="2894964"/>
                  <a:pt x="1987353" y="2873736"/>
                </a:cubicBezTo>
                <a:cubicBezTo>
                  <a:pt x="1964612" y="2850753"/>
                  <a:pt x="1935201" y="2833299"/>
                  <a:pt x="1899119" y="2821375"/>
                </a:cubicBezTo>
                <a:cubicBezTo>
                  <a:pt x="1863038" y="2809450"/>
                  <a:pt x="1819205" y="2803454"/>
                  <a:pt x="1767621" y="2803388"/>
                </a:cubicBezTo>
                <a:close/>
                <a:moveTo>
                  <a:pt x="2437730" y="2800187"/>
                </a:moveTo>
                <a:cubicBezTo>
                  <a:pt x="2376498" y="2800877"/>
                  <a:pt x="2322755" y="2814776"/>
                  <a:pt x="2276502" y="2841885"/>
                </a:cubicBezTo>
                <a:cubicBezTo>
                  <a:pt x="2230248" y="2868993"/>
                  <a:pt x="2194126" y="2905171"/>
                  <a:pt x="2168137" y="2950420"/>
                </a:cubicBezTo>
                <a:cubicBezTo>
                  <a:pt x="2142147" y="2995669"/>
                  <a:pt x="2128932" y="3045848"/>
                  <a:pt x="2128492" y="3100959"/>
                </a:cubicBezTo>
                <a:cubicBezTo>
                  <a:pt x="2128997" y="3156753"/>
                  <a:pt x="2142200" y="3207341"/>
                  <a:pt x="2168097" y="3252721"/>
                </a:cubicBezTo>
                <a:cubicBezTo>
                  <a:pt x="2193994" y="3298101"/>
                  <a:pt x="2229550" y="3334293"/>
                  <a:pt x="2274763" y="3361296"/>
                </a:cubicBezTo>
                <a:cubicBezTo>
                  <a:pt x="2319976" y="3388299"/>
                  <a:pt x="2371810" y="3402132"/>
                  <a:pt x="2430263" y="3402796"/>
                </a:cubicBezTo>
                <a:cubicBezTo>
                  <a:pt x="2493181" y="3402219"/>
                  <a:pt x="2545232" y="3390049"/>
                  <a:pt x="2586415" y="3366286"/>
                </a:cubicBezTo>
                <a:cubicBezTo>
                  <a:pt x="2627598" y="3342524"/>
                  <a:pt x="2661248" y="3310634"/>
                  <a:pt x="2687361" y="3270616"/>
                </a:cubicBezTo>
                <a:lnTo>
                  <a:pt x="2549745" y="3171403"/>
                </a:lnTo>
                <a:cubicBezTo>
                  <a:pt x="2534208" y="3190282"/>
                  <a:pt x="2518073" y="3205091"/>
                  <a:pt x="2501338" y="3215831"/>
                </a:cubicBezTo>
                <a:cubicBezTo>
                  <a:pt x="2484603" y="3226571"/>
                  <a:pt x="2464467" y="3232041"/>
                  <a:pt x="2440930" y="3232241"/>
                </a:cubicBezTo>
                <a:cubicBezTo>
                  <a:pt x="2406259" y="3231441"/>
                  <a:pt x="2378522" y="3218900"/>
                  <a:pt x="2357720" y="3194618"/>
                </a:cubicBezTo>
                <a:cubicBezTo>
                  <a:pt x="2336917" y="3170336"/>
                  <a:pt x="2326249" y="3139116"/>
                  <a:pt x="2325716" y="3100959"/>
                </a:cubicBezTo>
                <a:cubicBezTo>
                  <a:pt x="2326049" y="3063780"/>
                  <a:pt x="2336584" y="3033005"/>
                  <a:pt x="2357320" y="3008633"/>
                </a:cubicBezTo>
                <a:cubicBezTo>
                  <a:pt x="2378056" y="2984262"/>
                  <a:pt x="2406992" y="2971631"/>
                  <a:pt x="2444131" y="2970742"/>
                </a:cubicBezTo>
                <a:cubicBezTo>
                  <a:pt x="2465890" y="2970697"/>
                  <a:pt x="2485314" y="2975323"/>
                  <a:pt x="2502405" y="2984618"/>
                </a:cubicBezTo>
                <a:cubicBezTo>
                  <a:pt x="2519496" y="2993914"/>
                  <a:pt x="2534920" y="3008145"/>
                  <a:pt x="2548677" y="3027312"/>
                </a:cubicBezTo>
                <a:lnTo>
                  <a:pt x="2684160" y="2929169"/>
                </a:lnTo>
                <a:cubicBezTo>
                  <a:pt x="2659824" y="2889750"/>
                  <a:pt x="2627420" y="2858526"/>
                  <a:pt x="2586948" y="2835497"/>
                </a:cubicBezTo>
                <a:cubicBezTo>
                  <a:pt x="2546477" y="2812468"/>
                  <a:pt x="2496737" y="2800698"/>
                  <a:pt x="2437730" y="2800187"/>
                </a:cubicBezTo>
                <a:close/>
                <a:moveTo>
                  <a:pt x="11716060" y="2799120"/>
                </a:moveTo>
                <a:cubicBezTo>
                  <a:pt x="11658730" y="2799724"/>
                  <a:pt x="11608274" y="2813320"/>
                  <a:pt x="11564694" y="2839907"/>
                </a:cubicBezTo>
                <a:cubicBezTo>
                  <a:pt x="11521113" y="2866493"/>
                  <a:pt x="11487015" y="2902448"/>
                  <a:pt x="11462399" y="2947769"/>
                </a:cubicBezTo>
                <a:cubicBezTo>
                  <a:pt x="11437784" y="2993090"/>
                  <a:pt x="11425258" y="3044155"/>
                  <a:pt x="11424823" y="3100963"/>
                </a:cubicBezTo>
                <a:cubicBezTo>
                  <a:pt x="11426379" y="3192898"/>
                  <a:pt x="11455273" y="3265877"/>
                  <a:pt x="11511502" y="3319901"/>
                </a:cubicBezTo>
                <a:cubicBezTo>
                  <a:pt x="11567730" y="3373925"/>
                  <a:pt x="11641962" y="3401557"/>
                  <a:pt x="11734196" y="3402796"/>
                </a:cubicBezTo>
                <a:cubicBezTo>
                  <a:pt x="11791581" y="3402307"/>
                  <a:pt x="11840832" y="3391560"/>
                  <a:pt x="11881948" y="3370554"/>
                </a:cubicBezTo>
                <a:cubicBezTo>
                  <a:pt x="11923064" y="3349547"/>
                  <a:pt x="11957379" y="3321214"/>
                  <a:pt x="11984894" y="3285552"/>
                </a:cubicBezTo>
                <a:lnTo>
                  <a:pt x="11872880" y="3192687"/>
                </a:lnTo>
                <a:cubicBezTo>
                  <a:pt x="11852344" y="3212896"/>
                  <a:pt x="11831808" y="3227763"/>
                  <a:pt x="11811272" y="3237289"/>
                </a:cubicBezTo>
                <a:cubicBezTo>
                  <a:pt x="11790736" y="3246814"/>
                  <a:pt x="11768600" y="3251533"/>
                  <a:pt x="11744864" y="3251444"/>
                </a:cubicBezTo>
                <a:cubicBezTo>
                  <a:pt x="11713127" y="3251422"/>
                  <a:pt x="11686456" y="3243454"/>
                  <a:pt x="11664854" y="3227540"/>
                </a:cubicBezTo>
                <a:cubicBezTo>
                  <a:pt x="11643251" y="3211627"/>
                  <a:pt x="11628315" y="3187902"/>
                  <a:pt x="11620049" y="3156365"/>
                </a:cubicBezTo>
                <a:lnTo>
                  <a:pt x="12006230" y="3156365"/>
                </a:lnTo>
                <a:cubicBezTo>
                  <a:pt x="12006741" y="3149373"/>
                  <a:pt x="12007052" y="3142315"/>
                  <a:pt x="12007163" y="3135190"/>
                </a:cubicBezTo>
                <a:cubicBezTo>
                  <a:pt x="12007275" y="3128064"/>
                  <a:pt x="12007318" y="3121272"/>
                  <a:pt x="12007297" y="3114813"/>
                </a:cubicBezTo>
                <a:cubicBezTo>
                  <a:pt x="12007396" y="3057501"/>
                  <a:pt x="11997003" y="3005082"/>
                  <a:pt x="11976123" y="2957557"/>
                </a:cubicBezTo>
                <a:cubicBezTo>
                  <a:pt x="11955241" y="2910033"/>
                  <a:pt x="11923277" y="2871934"/>
                  <a:pt x="11880229" y="2843262"/>
                </a:cubicBezTo>
                <a:cubicBezTo>
                  <a:pt x="11837182" y="2814590"/>
                  <a:pt x="11782460" y="2799876"/>
                  <a:pt x="11716060" y="2799120"/>
                </a:cubicBezTo>
                <a:close/>
                <a:moveTo>
                  <a:pt x="5361581" y="2799120"/>
                </a:moveTo>
                <a:cubicBezTo>
                  <a:pt x="5304974" y="2799498"/>
                  <a:pt x="5254701" y="2808069"/>
                  <a:pt x="5210762" y="2824834"/>
                </a:cubicBezTo>
                <a:cubicBezTo>
                  <a:pt x="5166823" y="2841598"/>
                  <a:pt x="5129619" y="2864291"/>
                  <a:pt x="5099148" y="2892914"/>
                </a:cubicBezTo>
                <a:lnTo>
                  <a:pt x="5180225" y="3003899"/>
                </a:lnTo>
                <a:cubicBezTo>
                  <a:pt x="5199316" y="2987472"/>
                  <a:pt x="5223275" y="2973850"/>
                  <a:pt x="5252100" y="2963033"/>
                </a:cubicBezTo>
                <a:cubicBezTo>
                  <a:pt x="5280926" y="2952215"/>
                  <a:pt x="5308885" y="2946606"/>
                  <a:pt x="5335978" y="2946206"/>
                </a:cubicBezTo>
                <a:cubicBezTo>
                  <a:pt x="5359402" y="2946651"/>
                  <a:pt x="5376827" y="2950835"/>
                  <a:pt x="5388251" y="2958759"/>
                </a:cubicBezTo>
                <a:cubicBezTo>
                  <a:pt x="5399674" y="2966683"/>
                  <a:pt x="5405364" y="2975675"/>
                  <a:pt x="5405319" y="2985737"/>
                </a:cubicBezTo>
                <a:cubicBezTo>
                  <a:pt x="5405920" y="2997133"/>
                  <a:pt x="5401519" y="3007995"/>
                  <a:pt x="5392118" y="3018323"/>
                </a:cubicBezTo>
                <a:cubicBezTo>
                  <a:pt x="5382717" y="3028651"/>
                  <a:pt x="5364714" y="3034171"/>
                  <a:pt x="5338111" y="3034883"/>
                </a:cubicBezTo>
                <a:lnTo>
                  <a:pt x="5266635" y="3034883"/>
                </a:lnTo>
                <a:lnTo>
                  <a:pt x="5266635" y="3161699"/>
                </a:lnTo>
                <a:lnTo>
                  <a:pt x="5339178" y="3161699"/>
                </a:lnTo>
                <a:cubicBezTo>
                  <a:pt x="5371449" y="3162367"/>
                  <a:pt x="5393052" y="3167708"/>
                  <a:pt x="5403986" y="3177724"/>
                </a:cubicBezTo>
                <a:cubicBezTo>
                  <a:pt x="5414921" y="3187739"/>
                  <a:pt x="5419988" y="3198423"/>
                  <a:pt x="5419188" y="3209774"/>
                </a:cubicBezTo>
                <a:cubicBezTo>
                  <a:pt x="5419433" y="3224774"/>
                  <a:pt x="5413076" y="3236170"/>
                  <a:pt x="5400119" y="3243959"/>
                </a:cubicBezTo>
                <a:cubicBezTo>
                  <a:pt x="5387162" y="3251749"/>
                  <a:pt x="5366136" y="3255666"/>
                  <a:pt x="5337045" y="3255711"/>
                </a:cubicBezTo>
                <a:cubicBezTo>
                  <a:pt x="5313641" y="3255577"/>
                  <a:pt x="5285238" y="3250503"/>
                  <a:pt x="5251834" y="3240487"/>
                </a:cubicBezTo>
                <a:cubicBezTo>
                  <a:pt x="5218430" y="3230472"/>
                  <a:pt x="5189226" y="3216317"/>
                  <a:pt x="5164223" y="3198022"/>
                </a:cubicBezTo>
                <a:lnTo>
                  <a:pt x="5084213" y="3323925"/>
                </a:lnTo>
                <a:cubicBezTo>
                  <a:pt x="5121640" y="3353369"/>
                  <a:pt x="5159333" y="3374152"/>
                  <a:pt x="5197294" y="3386276"/>
                </a:cubicBezTo>
                <a:cubicBezTo>
                  <a:pt x="5235254" y="3398400"/>
                  <a:pt x="5282548" y="3404262"/>
                  <a:pt x="5339178" y="3403863"/>
                </a:cubicBezTo>
                <a:cubicBezTo>
                  <a:pt x="5437217" y="3402732"/>
                  <a:pt x="5508794" y="3385275"/>
                  <a:pt x="5553909" y="3351494"/>
                </a:cubicBezTo>
                <a:cubicBezTo>
                  <a:pt x="5599023" y="3317711"/>
                  <a:pt x="5621281" y="3274388"/>
                  <a:pt x="5620680" y="3221525"/>
                </a:cubicBezTo>
                <a:cubicBezTo>
                  <a:pt x="5620058" y="3185487"/>
                  <a:pt x="5609842" y="3156671"/>
                  <a:pt x="5590030" y="3135076"/>
                </a:cubicBezTo>
                <a:cubicBezTo>
                  <a:pt x="5570219" y="3113480"/>
                  <a:pt x="5544543" y="3097489"/>
                  <a:pt x="5513005" y="3087102"/>
                </a:cubicBezTo>
                <a:cubicBezTo>
                  <a:pt x="5540607" y="3075648"/>
                  <a:pt x="5562681" y="3059385"/>
                  <a:pt x="5579226" y="3038311"/>
                </a:cubicBezTo>
                <a:cubicBezTo>
                  <a:pt x="5595772" y="3017238"/>
                  <a:pt x="5604256" y="2989741"/>
                  <a:pt x="5604678" y="2955821"/>
                </a:cubicBezTo>
                <a:cubicBezTo>
                  <a:pt x="5604478" y="2910112"/>
                  <a:pt x="5583822" y="2872801"/>
                  <a:pt x="5542708" y="2843888"/>
                </a:cubicBezTo>
                <a:cubicBezTo>
                  <a:pt x="5501594" y="2814975"/>
                  <a:pt x="5441218" y="2800053"/>
                  <a:pt x="5361581" y="2799120"/>
                </a:cubicBezTo>
                <a:close/>
                <a:moveTo>
                  <a:pt x="4439191" y="2799120"/>
                </a:moveTo>
                <a:cubicBezTo>
                  <a:pt x="4376796" y="2799804"/>
                  <a:pt x="4321640" y="2813716"/>
                  <a:pt x="4273724" y="2840857"/>
                </a:cubicBezTo>
                <a:cubicBezTo>
                  <a:pt x="4225808" y="2867999"/>
                  <a:pt x="4188206" y="2904270"/>
                  <a:pt x="4160918" y="2949670"/>
                </a:cubicBezTo>
                <a:cubicBezTo>
                  <a:pt x="4133629" y="2995069"/>
                  <a:pt x="4119728" y="3045499"/>
                  <a:pt x="4119216" y="3100957"/>
                </a:cubicBezTo>
                <a:cubicBezTo>
                  <a:pt x="4119722" y="3157088"/>
                  <a:pt x="4133517" y="3207834"/>
                  <a:pt x="4160601" y="3253194"/>
                </a:cubicBezTo>
                <a:cubicBezTo>
                  <a:pt x="4187686" y="3298555"/>
                  <a:pt x="4225025" y="3334668"/>
                  <a:pt x="4272618" y="3361533"/>
                </a:cubicBezTo>
                <a:cubicBezTo>
                  <a:pt x="4320211" y="3388398"/>
                  <a:pt x="4375024" y="3402152"/>
                  <a:pt x="4437056" y="3402796"/>
                </a:cubicBezTo>
                <a:cubicBezTo>
                  <a:pt x="4499451" y="3402113"/>
                  <a:pt x="4554607" y="3388200"/>
                  <a:pt x="4602522" y="3361059"/>
                </a:cubicBezTo>
                <a:cubicBezTo>
                  <a:pt x="4650438" y="3333917"/>
                  <a:pt x="4688040" y="3297647"/>
                  <a:pt x="4715329" y="3252247"/>
                </a:cubicBezTo>
                <a:cubicBezTo>
                  <a:pt x="4742617" y="3206847"/>
                  <a:pt x="4756518" y="3156417"/>
                  <a:pt x="4757029" y="3100957"/>
                </a:cubicBezTo>
                <a:cubicBezTo>
                  <a:pt x="4756524" y="3044827"/>
                  <a:pt x="4742728" y="2994082"/>
                  <a:pt x="4715644" y="2948722"/>
                </a:cubicBezTo>
                <a:cubicBezTo>
                  <a:pt x="4688560" y="2903361"/>
                  <a:pt x="4651221" y="2867249"/>
                  <a:pt x="4603628" y="2840384"/>
                </a:cubicBezTo>
                <a:cubicBezTo>
                  <a:pt x="4556035" y="2813519"/>
                  <a:pt x="4501223" y="2799764"/>
                  <a:pt x="4439191" y="2799120"/>
                </a:cubicBezTo>
                <a:close/>
                <a:moveTo>
                  <a:pt x="436108" y="2627366"/>
                </a:moveTo>
                <a:cubicBezTo>
                  <a:pt x="360060" y="2628128"/>
                  <a:pt x="292551" y="2645556"/>
                  <a:pt x="233582" y="2679649"/>
                </a:cubicBezTo>
                <a:cubicBezTo>
                  <a:pt x="174613" y="2713743"/>
                  <a:pt x="128207" y="2759929"/>
                  <a:pt x="94363" y="2818210"/>
                </a:cubicBezTo>
                <a:cubicBezTo>
                  <a:pt x="60520" y="2876490"/>
                  <a:pt x="43263" y="2942292"/>
                  <a:pt x="42593" y="3015614"/>
                </a:cubicBezTo>
                <a:cubicBezTo>
                  <a:pt x="43395" y="3091285"/>
                  <a:pt x="60862" y="3158192"/>
                  <a:pt x="94995" y="3216335"/>
                </a:cubicBezTo>
                <a:cubicBezTo>
                  <a:pt x="129128" y="3274477"/>
                  <a:pt x="175112" y="3320111"/>
                  <a:pt x="232949" y="3353238"/>
                </a:cubicBezTo>
                <a:cubicBezTo>
                  <a:pt x="290785" y="3386364"/>
                  <a:pt x="355660" y="3403239"/>
                  <a:pt x="427574" y="3403863"/>
                </a:cubicBezTo>
                <a:cubicBezTo>
                  <a:pt x="509295" y="3402908"/>
                  <a:pt x="576282" y="3386961"/>
                  <a:pt x="628532" y="3356024"/>
                </a:cubicBezTo>
                <a:cubicBezTo>
                  <a:pt x="680784" y="3325086"/>
                  <a:pt x="724033" y="3284887"/>
                  <a:pt x="758282" y="3235427"/>
                </a:cubicBezTo>
                <a:lnTo>
                  <a:pt x="602529" y="3124464"/>
                </a:lnTo>
                <a:cubicBezTo>
                  <a:pt x="580771" y="3152055"/>
                  <a:pt x="556812" y="3173976"/>
                  <a:pt x="530654" y="3190228"/>
                </a:cubicBezTo>
                <a:cubicBezTo>
                  <a:pt x="504495" y="3206480"/>
                  <a:pt x="472268" y="3214795"/>
                  <a:pt x="433975" y="3215173"/>
                </a:cubicBezTo>
                <a:cubicBezTo>
                  <a:pt x="380813" y="3213861"/>
                  <a:pt x="338052" y="3194607"/>
                  <a:pt x="305692" y="3157412"/>
                </a:cubicBezTo>
                <a:cubicBezTo>
                  <a:pt x="273333" y="3120218"/>
                  <a:pt x="256708" y="3072951"/>
                  <a:pt x="255819" y="3015614"/>
                </a:cubicBezTo>
                <a:cubicBezTo>
                  <a:pt x="256708" y="2958743"/>
                  <a:pt x="273333" y="2911611"/>
                  <a:pt x="305692" y="2874216"/>
                </a:cubicBezTo>
                <a:cubicBezTo>
                  <a:pt x="338052" y="2836821"/>
                  <a:pt x="380813" y="2817434"/>
                  <a:pt x="433975" y="2816056"/>
                </a:cubicBezTo>
                <a:cubicBezTo>
                  <a:pt x="469424" y="2816323"/>
                  <a:pt x="500405" y="2824060"/>
                  <a:pt x="526920" y="2839266"/>
                </a:cubicBezTo>
                <a:cubicBezTo>
                  <a:pt x="553434" y="2854473"/>
                  <a:pt x="577215" y="2875549"/>
                  <a:pt x="598262" y="2902495"/>
                </a:cubicBezTo>
                <a:lnTo>
                  <a:pt x="749748" y="2785140"/>
                </a:lnTo>
                <a:cubicBezTo>
                  <a:pt x="717277" y="2738456"/>
                  <a:pt x="675805" y="2700700"/>
                  <a:pt x="625332" y="2671873"/>
                </a:cubicBezTo>
                <a:cubicBezTo>
                  <a:pt x="574859" y="2643046"/>
                  <a:pt x="511784" y="2628210"/>
                  <a:pt x="436108" y="2627366"/>
                </a:cubicBezTo>
                <a:close/>
                <a:moveTo>
                  <a:pt x="3995608" y="2603896"/>
                </a:moveTo>
                <a:lnTo>
                  <a:pt x="3701162" y="2651902"/>
                </a:lnTo>
                <a:cubicBezTo>
                  <a:pt x="3627149" y="2665059"/>
                  <a:pt x="3571603" y="2691963"/>
                  <a:pt x="3534523" y="2732613"/>
                </a:cubicBezTo>
                <a:cubicBezTo>
                  <a:pt x="3497443" y="2773263"/>
                  <a:pt x="3472864" y="2821258"/>
                  <a:pt x="3460786" y="2876598"/>
                </a:cubicBezTo>
                <a:cubicBezTo>
                  <a:pt x="3448708" y="2931937"/>
                  <a:pt x="3443166" y="2988220"/>
                  <a:pt x="3444161" y="3045446"/>
                </a:cubicBezTo>
                <a:cubicBezTo>
                  <a:pt x="3444135" y="3162579"/>
                  <a:pt x="3469771" y="3251349"/>
                  <a:pt x="3521069" y="3311758"/>
                </a:cubicBezTo>
                <a:cubicBezTo>
                  <a:pt x="3572367" y="3372166"/>
                  <a:pt x="3649476" y="3402512"/>
                  <a:pt x="3752398" y="3402796"/>
                </a:cubicBezTo>
                <a:cubicBezTo>
                  <a:pt x="3812645" y="3402159"/>
                  <a:pt x="3865931" y="3388746"/>
                  <a:pt x="3912253" y="3362559"/>
                </a:cubicBezTo>
                <a:cubicBezTo>
                  <a:pt x="3958575" y="3336372"/>
                  <a:pt x="3994940" y="3301234"/>
                  <a:pt x="4021346" y="3257144"/>
                </a:cubicBezTo>
                <a:cubicBezTo>
                  <a:pt x="4047752" y="3213054"/>
                  <a:pt x="4061205" y="3163836"/>
                  <a:pt x="4061704" y="3109491"/>
                </a:cubicBezTo>
                <a:cubicBezTo>
                  <a:pt x="4061014" y="3056202"/>
                  <a:pt x="4048062" y="3009976"/>
                  <a:pt x="4022848" y="2970813"/>
                </a:cubicBezTo>
                <a:cubicBezTo>
                  <a:pt x="3997635" y="2931649"/>
                  <a:pt x="3964301" y="2901317"/>
                  <a:pt x="3922847" y="2879818"/>
                </a:cubicBezTo>
                <a:cubicBezTo>
                  <a:pt x="3881395" y="2858319"/>
                  <a:pt x="3835965" y="2847421"/>
                  <a:pt x="3786556" y="2847126"/>
                </a:cubicBezTo>
                <a:cubicBezTo>
                  <a:pt x="3747397" y="2847745"/>
                  <a:pt x="3713876" y="2853377"/>
                  <a:pt x="3685993" y="2864022"/>
                </a:cubicBezTo>
                <a:cubicBezTo>
                  <a:pt x="3658111" y="2874667"/>
                  <a:pt x="3635981" y="2886614"/>
                  <a:pt x="3619605" y="2899865"/>
                </a:cubicBezTo>
                <a:cubicBezTo>
                  <a:pt x="3603228" y="2913115"/>
                  <a:pt x="3592721" y="2923957"/>
                  <a:pt x="3588082" y="2932392"/>
                </a:cubicBezTo>
                <a:cubicBezTo>
                  <a:pt x="3588430" y="2922253"/>
                  <a:pt x="3592235" y="2909370"/>
                  <a:pt x="3599496" y="2893743"/>
                </a:cubicBezTo>
                <a:cubicBezTo>
                  <a:pt x="3606758" y="2878115"/>
                  <a:pt x="3619651" y="2863019"/>
                  <a:pt x="3638176" y="2848455"/>
                </a:cubicBezTo>
                <a:cubicBezTo>
                  <a:pt x="3656701" y="2833892"/>
                  <a:pt x="3683033" y="2823136"/>
                  <a:pt x="3717173" y="2816189"/>
                </a:cubicBezTo>
                <a:lnTo>
                  <a:pt x="4020128" y="27607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2B4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24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138</Words>
  <Application>Microsoft Office PowerPoint</Application>
  <PresentationFormat>Широкоэкранный</PresentationFormat>
  <Paragraphs>26</Paragraphs>
  <Slides>7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Gotham pro</vt:lpstr>
      <vt:lpstr>Gotham pro black</vt:lpstr>
      <vt:lpstr>Times New Roman</vt:lpstr>
      <vt:lpstr>Тема Office</vt:lpstr>
      <vt:lpstr>Презентация PowerPoint</vt:lpstr>
      <vt:lpstr>Идея и задачи</vt:lpstr>
      <vt:lpstr>Реализация</vt:lpstr>
      <vt:lpstr>Галилео Галилей 1564 – 1642 гг.</vt:lpstr>
      <vt:lpstr>Реализация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Баженова</dc:creator>
  <cp:lastModifiedBy>Марина</cp:lastModifiedBy>
  <cp:revision>10</cp:revision>
  <dcterms:created xsi:type="dcterms:W3CDTF">2020-11-15T12:57:17Z</dcterms:created>
  <dcterms:modified xsi:type="dcterms:W3CDTF">2021-11-13T22:33:14Z</dcterms:modified>
</cp:coreProperties>
</file>

<file path=docProps/thumbnail.jpeg>
</file>